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1" r:id="rId2"/>
    <p:sldId id="272" r:id="rId3"/>
    <p:sldId id="293" r:id="rId4"/>
    <p:sldId id="294" r:id="rId5"/>
    <p:sldId id="295" r:id="rId6"/>
    <p:sldId id="296" r:id="rId7"/>
    <p:sldId id="297" r:id="rId8"/>
    <p:sldId id="298" r:id="rId9"/>
    <p:sldId id="300" r:id="rId10"/>
    <p:sldId id="301" r:id="rId11"/>
    <p:sldId id="302" r:id="rId12"/>
    <p:sldId id="305" r:id="rId13"/>
    <p:sldId id="307" r:id="rId14"/>
    <p:sldId id="308" r:id="rId15"/>
    <p:sldId id="309" r:id="rId16"/>
    <p:sldId id="310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4640-DB52-4B27-9C5D-A60309965685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F7A4-F8EA-4AB5-9477-6FA5A3DF7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4640-DB52-4B27-9C5D-A60309965685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F7A4-F8EA-4AB5-9477-6FA5A3DF7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4640-DB52-4B27-9C5D-A60309965685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F7A4-F8EA-4AB5-9477-6FA5A3DF731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4640-DB52-4B27-9C5D-A60309965685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F7A4-F8EA-4AB5-9477-6FA5A3DF7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4640-DB52-4B27-9C5D-A60309965685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F7A4-F8EA-4AB5-9477-6FA5A3DF7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4640-DB52-4B27-9C5D-A60309965685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F7A4-F8EA-4AB5-9477-6FA5A3DF7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4640-DB52-4B27-9C5D-A60309965685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F7A4-F8EA-4AB5-9477-6FA5A3DF7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4640-DB52-4B27-9C5D-A60309965685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F7A4-F8EA-4AB5-9477-6FA5A3DF7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4640-DB52-4B27-9C5D-A60309965685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F7A4-F8EA-4AB5-9477-6FA5A3DF7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4640-DB52-4B27-9C5D-A60309965685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F7A4-F8EA-4AB5-9477-6FA5A3DF7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4640-DB52-4B27-9C5D-A60309965685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F7A4-F8EA-4AB5-9477-6FA5A3DF7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7DA4640-DB52-4B27-9C5D-A60309965685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055F7A4-F8EA-4AB5-9477-6FA5A3DF7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259451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556000"/>
            <a:ext cx="7200928" cy="1801825"/>
          </a:xfrm>
        </p:spPr>
        <p:txBody>
          <a:bodyPr>
            <a:noAutofit/>
          </a:bodyPr>
          <a:lstStyle/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Конгресс\v1-Квадрат-EN-202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0429916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2928934"/>
            <a:ext cx="7772400" cy="18573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Анна Валерьевна Девяткина –заместитель директора по воспитательной работе МБ НОУ «Лицей №111»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428604"/>
            <a:ext cx="6417734" cy="2286016"/>
          </a:xfrm>
        </p:spPr>
        <p:txBody>
          <a:bodyPr>
            <a:noAutofit/>
          </a:bodyPr>
          <a:lstStyle/>
          <a:p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11.55-12.05</a:t>
            </a:r>
          </a:p>
          <a:p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Возможности использования медиации конфликта в воспитательной работе с детьми младшего школьного возраста</a:t>
            </a:r>
            <a:endParaRPr lang="ru-RU" sz="3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Диалоги о Главном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ownloads\L5tcgkzypw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4286280" cy="4429156"/>
          </a:xfrm>
          <a:prstGeom prst="rect">
            <a:avLst/>
          </a:prstGeom>
          <a:noFill/>
        </p:spPr>
      </p:pic>
      <p:pic>
        <p:nvPicPr>
          <p:cNvPr id="2051" name="Picture 3" descr="C:\Users\Admin\Downloads\yQp7vy58O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14488"/>
            <a:ext cx="4143404" cy="4429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Прощение и примирение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прощение\15756206459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428736"/>
            <a:ext cx="4500594" cy="5286412"/>
          </a:xfrm>
          <a:prstGeom prst="rect">
            <a:avLst/>
          </a:prstGeom>
          <a:noFill/>
        </p:spPr>
      </p:pic>
      <p:pic>
        <p:nvPicPr>
          <p:cNvPr id="16388" name="Picture 4" descr="https://sun9-48.userapi.com/D-fvzN2In4GC-6axm_XgSoo4nDxRlZ0W3DKJOQ/m91AB34_VN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4071998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2928934"/>
            <a:ext cx="7772400" cy="18573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Надежда Анатольевна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Бубенчикова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социальный работник, муниципальное казенное учреждение «Центр социального обслуживания граждан пожилого возраста и инвалидов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Мундыбашского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городского поселения» п. Темиртау, Кемеровская область – «Кузбасс», Россия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428604"/>
            <a:ext cx="6417734" cy="2286016"/>
          </a:xfrm>
        </p:spPr>
        <p:txBody>
          <a:bodyPr>
            <a:noAutofit/>
          </a:bodyPr>
          <a:lstStyle/>
          <a:p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12.05-12.15</a:t>
            </a:r>
          </a:p>
          <a:p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нарративных</a:t>
            </a: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историй в медиации конфликта</a:t>
            </a:r>
            <a:endParaRPr lang="ru-RU" sz="3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2928934"/>
            <a:ext cx="7772400" cy="18573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Мария Дмитриевна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Першикова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студентка факультета 2 курса «Психология служебной деятельности» КГПУ «Кемеровский государственный университет»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428604"/>
            <a:ext cx="6417734" cy="2286016"/>
          </a:xfrm>
        </p:spPr>
        <p:txBody>
          <a:bodyPr>
            <a:noAutofit/>
          </a:bodyPr>
          <a:lstStyle/>
          <a:p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12.15-12.25</a:t>
            </a:r>
          </a:p>
          <a:p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медиации прощения в работе с детьми младшего школьного возраста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2928934"/>
            <a:ext cx="7772400" cy="18573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Наталья Яковлевна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Большунова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доктор психологических наук, профессор кафедры общей психологии и истории психологии, факультет психологии, Новосибирский государственный педагогический университет, Новосибирск, Россия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428604"/>
            <a:ext cx="6417734" cy="2286016"/>
          </a:xfrm>
        </p:spPr>
        <p:txBody>
          <a:bodyPr>
            <a:noAutofit/>
          </a:bodyPr>
          <a:lstStyle/>
          <a:p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12.25-12.35</a:t>
            </a:r>
          </a:p>
          <a:p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Возможности и особенности применения медиации в детском саду и в начальной школе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2928934"/>
            <a:ext cx="7772400" cy="18573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Елена Леонидовна Бочкарева –магистрант факультет психологии, Новосибирский государственный педагогический университет, Новосибирск, Россия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428604"/>
            <a:ext cx="6417734" cy="2286016"/>
          </a:xfrm>
        </p:spPr>
        <p:txBody>
          <a:bodyPr>
            <a:noAutofit/>
          </a:bodyPr>
          <a:lstStyle/>
          <a:p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12.35-12.45</a:t>
            </a:r>
          </a:p>
          <a:p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Психологическая профилактика конфликтности младших школьников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Рефлексия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Современные технологии школьной медиации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714620"/>
            <a:ext cx="6486548" cy="3143271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астер-класс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ноября 2022 г.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11.00 – 13.00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Модераторы: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Марина Владимировна Полюшко – директор МБ НОУ «Лицей №111»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Ольга Анатольевна Устинова – канд.психол.н., доцент каф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ПиОП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КГПИ «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КемГУ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куратор службы примирения МБ НОУ «Лицей №111»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Устинова Ольга Анатольевна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Полюшко Марина Владимировна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500042"/>
            <a:ext cx="6417734" cy="1428761"/>
          </a:xfrm>
        </p:spPr>
        <p:txBody>
          <a:bodyPr>
            <a:normAutofit fontScale="70000" lnSpcReduction="20000"/>
          </a:bodyPr>
          <a:lstStyle/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Вступительное слово 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11.00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11.05</a:t>
            </a: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3000372"/>
            <a:ext cx="7772400" cy="207170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Оксана Валентиновна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Палюнина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высшей категории;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Евгения Александровна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Вайнбендер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педагог-психолог высшей категории;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Наталия Викторовна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Максимова -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доктор филологических наук, профессор, научный руководитель, Муниципальное казенное общеобразовательное учреждение города Новосибирска Прогимназия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Зимородок», г. Москва, Россия</a:t>
            </a:r>
            <a:endParaRPr lang="ru-RU" sz="2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857232"/>
            <a:ext cx="6417734" cy="107156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11.05-11.15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Стратегии взаимодействия с чужой точки зрения в технологиях Школы понимания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Ирина Петровна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Шкитюк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старший 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Елена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Левоновна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Заикина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b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/>
              <a:t> </a:t>
            </a:r>
            <a:r>
              <a:rPr lang="ru-RU" sz="2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города Новосибирска «Детский сад №362 г. Новосибирск, Россия</a:t>
            </a:r>
            <a:endParaRPr lang="ru-RU" sz="2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11.15-11.25</a:t>
            </a:r>
          </a:p>
          <a:p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у дошкольников способности к прощению в формах игры средствами сказки</a:t>
            </a:r>
            <a:endParaRPr lang="ru-RU" sz="2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Ольга Анатольевна Устинова – кандидат психологических наук, доцент кафедры психологии и общей педагогики Кузбасского гуманитарного педагогического института «Кемеровский государственный университет»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куратор службы примирения МБ НОУ «Лицей №111»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11.25-11.35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Медиация диалога прощения в условиях современного образовательного пространства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Марина Владимировна Полюшко – директор МБ НОУ «Лицей №111», г. Новокузнецк Россия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785794"/>
            <a:ext cx="6417734" cy="1591455"/>
          </a:xfrm>
        </p:spPr>
        <p:txBody>
          <a:bodyPr>
            <a:normAutofit fontScale="55000" lnSpcReduction="20000"/>
          </a:bodyPr>
          <a:lstStyle/>
          <a:p>
            <a:r>
              <a:rPr lang="ru-RU" sz="4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11.35-11.45</a:t>
            </a:r>
          </a:p>
          <a:p>
            <a:r>
              <a:rPr lang="ru-RU" sz="5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опыта работы службы примирения в условиях современного лицея</a:t>
            </a:r>
            <a:endParaRPr lang="ru-RU" sz="5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2928934"/>
            <a:ext cx="7772400" cy="18573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Людмила Ивановна Миргородская – учитель музыки, секретарь службы примирения МБ НОУ «Лицей №111»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428604"/>
            <a:ext cx="6417734" cy="2286016"/>
          </a:xfrm>
        </p:spPr>
        <p:txBody>
          <a:bodyPr>
            <a:noAutofit/>
          </a:bodyPr>
          <a:lstStyle/>
          <a:p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11.45-11.55</a:t>
            </a:r>
          </a:p>
          <a:p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Возможности использования музыки в медиации прощения в работе с детьми младшего школьного возраста</a:t>
            </a:r>
            <a:endParaRPr lang="ru-RU" sz="3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Проекты: «Музыка и прощение», «Музыка и мир», «Музыка и профилактика конфликтов» и т.д.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Музыцирование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детей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285992"/>
            <a:ext cx="3786214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</TotalTime>
  <Words>378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Слайд 1</vt:lpstr>
      <vt:lpstr>Современные технологии школьной медиации</vt:lpstr>
      <vt:lpstr>Устинова Ольга Анатольевна Полюшко Марина Владимировна</vt:lpstr>
      <vt:lpstr>Оксана Валентиновна Палюнина учитель начальных классов высшей категории;   Евгения Александровна Вайнбендер - педагог-психолог высшей категории;   Наталия Викторовна Максимова - доктор филологических наук, профессор, научный руководитель, Муниципальное казенное общеобразовательное учреждение города Новосибирска Прогимназия «Зимородок», г. Москва, Россия</vt:lpstr>
      <vt:lpstr>Ирина Петровна Шкитюк - старший воспитатель  Елена Левоновна Заикина – воспитатель  Муниципальное казенное дошкольное образовательное учреждение города Новосибирска «Детский сад №362 г. Новосибирск, Россия</vt:lpstr>
      <vt:lpstr>Ольга Анатольевна Устинова – кандидат психологических наук, доцент кафедры психологии и общей педагогики Кузбасского гуманитарного педагогического института «Кемеровский государственный университет» куратор службы примирения МБ НОУ «Лицей №111»</vt:lpstr>
      <vt:lpstr>Марина Владимировна Полюшко – директор МБ НОУ «Лицей №111», г. Новокузнецк Россия</vt:lpstr>
      <vt:lpstr>Людмила Ивановна Миргородская – учитель музыки, секретарь службы примирения МБ НОУ «Лицей №111»</vt:lpstr>
      <vt:lpstr>Музыцирование детей</vt:lpstr>
      <vt:lpstr>Анна Валерьевна Девяткина –заместитель директора по воспитательной работе МБ НОУ «Лицей №111»</vt:lpstr>
      <vt:lpstr>Диалоги о Главном</vt:lpstr>
      <vt:lpstr>Прощение и примирение</vt:lpstr>
      <vt:lpstr>Надежда Анатольевна Бубенчикова – социальный работник, муниципальное казенное учреждение «Центр социального обслуживания граждан пожилого возраста и инвалидов Мундыбашского городского поселения» п. Темиртау, Кемеровская область – «Кузбасс», Россия</vt:lpstr>
      <vt:lpstr>Мария Дмитриевна Першикова – студентка факультета 2 курса «Психология служебной деятельности» КГПУ «Кемеровский государственный университет»</vt:lpstr>
      <vt:lpstr>Наталья Яковлевна Большунова – доктор психологических наук, профессор кафедры общей психологии и истории психологии, факультет психологии, Новосибирский государственный педагогический университет, Новосибирск, Россия</vt:lpstr>
      <vt:lpstr>Елена Леонидовна Бочкарева –магистрант факультет психологии, Новосибирский государственный педагогический университет, Новосибирск, Россия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53</cp:revision>
  <dcterms:created xsi:type="dcterms:W3CDTF">2017-05-12T04:55:46Z</dcterms:created>
  <dcterms:modified xsi:type="dcterms:W3CDTF">2022-11-15T16:31:05Z</dcterms:modified>
</cp:coreProperties>
</file>